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759650" cy="2195988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" roundtripDataSignature="AMtx7mjLfVfjeD0wRP9TUck/mtN4+srtz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192E"/>
    <a:srgbClr val="CD3E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85"/>
    <p:restoredTop sz="94658"/>
  </p:normalViewPr>
  <p:slideViewPr>
    <p:cSldViewPr snapToGrid="0">
      <p:cViewPr varScale="1">
        <p:scale>
          <a:sx n="18" d="100"/>
          <a:sy n="18" d="100"/>
        </p:scale>
        <p:origin x="792" y="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871538" y="685800"/>
            <a:ext cx="51149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6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71538" y="685800"/>
            <a:ext cx="51149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4094957" y="3593901"/>
            <a:ext cx="24569738" cy="76453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200"/>
              <a:buFont typeface="Calibri"/>
              <a:buNone/>
              <a:defRPr sz="1836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4094957" y="11534026"/>
            <a:ext cx="24569738" cy="5301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306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sz="7344"/>
            </a:lvl1pPr>
            <a:lvl2pPr lvl="1" algn="ctr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6400"/>
              <a:buNone/>
              <a:defRPr sz="6120"/>
            </a:lvl2pPr>
            <a:lvl3pPr lvl="2" algn="ctr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5760"/>
              <a:buNone/>
              <a:defRPr sz="5507"/>
            </a:lvl3pPr>
            <a:lvl4pPr lvl="3" algn="ctr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5120"/>
              <a:buNone/>
              <a:defRPr sz="4895"/>
            </a:lvl4pPr>
            <a:lvl5pPr lvl="4" algn="ctr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5120"/>
              <a:buNone/>
              <a:defRPr sz="4895"/>
            </a:lvl5pPr>
            <a:lvl6pPr lvl="5" algn="ctr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5120"/>
              <a:buNone/>
              <a:defRPr sz="4895"/>
            </a:lvl6pPr>
            <a:lvl7pPr lvl="6" algn="ctr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5120"/>
              <a:buNone/>
              <a:defRPr sz="4895"/>
            </a:lvl7pPr>
            <a:lvl8pPr lvl="7" algn="ctr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5120"/>
              <a:buNone/>
              <a:defRPr sz="4895"/>
            </a:lvl8pPr>
            <a:lvl9pPr lvl="8" algn="ctr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5120"/>
              <a:buNone/>
              <a:defRPr sz="4895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2252226" y="20353565"/>
            <a:ext cx="7370981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10851632" y="20353565"/>
            <a:ext cx="11056323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23136502" y="20353565"/>
            <a:ext cx="7370981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2252227" y="1169162"/>
            <a:ext cx="28255078" cy="4244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9413253" y="-1315103"/>
            <a:ext cx="13933266" cy="28255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37178" lvl="0" indent="-327883" algn="l">
              <a:lnSpc>
                <a:spcPct val="90000"/>
              </a:lnSpc>
              <a:spcBef>
                <a:spcPts val="30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874355" lvl="1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11533" lvl="2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748710" lvl="3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185888" lvl="4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623066" lvl="5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060243" lvl="6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497421" lvl="7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934597" lvl="8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2252226" y="20353565"/>
            <a:ext cx="7370981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10851632" y="20353565"/>
            <a:ext cx="11056323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23136502" y="20353565"/>
            <a:ext cx="7370981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17670537" y="6942280"/>
            <a:ext cx="18610008" cy="7063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3338129" y="83169"/>
            <a:ext cx="18610008" cy="20781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37178" lvl="0" indent="-327883" algn="l">
              <a:lnSpc>
                <a:spcPct val="90000"/>
              </a:lnSpc>
              <a:spcBef>
                <a:spcPts val="30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874355" lvl="1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11533" lvl="2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748710" lvl="3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185888" lvl="4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623066" lvl="5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060243" lvl="6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497421" lvl="7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934597" lvl="8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2252226" y="20353565"/>
            <a:ext cx="7370981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10851632" y="20353565"/>
            <a:ext cx="11056323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23136502" y="20353565"/>
            <a:ext cx="7370981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2252227" y="1169162"/>
            <a:ext cx="28255078" cy="4244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2252227" y="5845803"/>
            <a:ext cx="28255078" cy="13933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37178" lvl="0" indent="-327883" algn="l">
              <a:lnSpc>
                <a:spcPct val="90000"/>
              </a:lnSpc>
              <a:spcBef>
                <a:spcPts val="30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874355" lvl="1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11533" lvl="2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748710" lvl="3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185888" lvl="4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623066" lvl="5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060243" lvl="6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497421" lvl="7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934597" lvl="8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2252226" y="20353565"/>
            <a:ext cx="7370981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10851632" y="20353565"/>
            <a:ext cx="11056323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23136502" y="20353565"/>
            <a:ext cx="7370981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2235165" y="5474726"/>
            <a:ext cx="28255078" cy="9134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200"/>
              <a:buFont typeface="Calibri"/>
              <a:buNone/>
              <a:defRPr sz="1836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2235165" y="14695845"/>
            <a:ext cx="28255078" cy="4803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37178" lvl="0" indent="-218588" algn="l">
              <a:lnSpc>
                <a:spcPct val="90000"/>
              </a:lnSpc>
              <a:spcBef>
                <a:spcPts val="3060"/>
              </a:spcBef>
              <a:spcAft>
                <a:spcPts val="0"/>
              </a:spcAft>
              <a:buClr>
                <a:srgbClr val="888888"/>
              </a:buClr>
              <a:buSzPts val="7680"/>
              <a:buNone/>
              <a:defRPr sz="7344">
                <a:solidFill>
                  <a:srgbClr val="888888"/>
                </a:solidFill>
              </a:defRPr>
            </a:lvl1pPr>
            <a:lvl2pPr marL="874355" lvl="1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rgbClr val="888888"/>
              </a:buClr>
              <a:buSzPts val="6400"/>
              <a:buNone/>
              <a:defRPr sz="6120">
                <a:solidFill>
                  <a:srgbClr val="888888"/>
                </a:solidFill>
              </a:defRPr>
            </a:lvl2pPr>
            <a:lvl3pPr marL="1311533" lvl="2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rgbClr val="888888"/>
              </a:buClr>
              <a:buSzPts val="5760"/>
              <a:buNone/>
              <a:defRPr sz="5507">
                <a:solidFill>
                  <a:srgbClr val="888888"/>
                </a:solidFill>
              </a:defRPr>
            </a:lvl3pPr>
            <a:lvl4pPr marL="1748710" lvl="3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rgbClr val="888888"/>
              </a:buClr>
              <a:buSzPts val="5120"/>
              <a:buNone/>
              <a:defRPr sz="4895">
                <a:solidFill>
                  <a:srgbClr val="888888"/>
                </a:solidFill>
              </a:defRPr>
            </a:lvl4pPr>
            <a:lvl5pPr marL="2185888" lvl="4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rgbClr val="888888"/>
              </a:buClr>
              <a:buSzPts val="5120"/>
              <a:buNone/>
              <a:defRPr sz="4895">
                <a:solidFill>
                  <a:srgbClr val="888888"/>
                </a:solidFill>
              </a:defRPr>
            </a:lvl5pPr>
            <a:lvl6pPr marL="2623066" lvl="5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rgbClr val="888888"/>
              </a:buClr>
              <a:buSzPts val="5120"/>
              <a:buNone/>
              <a:defRPr sz="4895">
                <a:solidFill>
                  <a:srgbClr val="888888"/>
                </a:solidFill>
              </a:defRPr>
            </a:lvl6pPr>
            <a:lvl7pPr marL="3060243" lvl="6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rgbClr val="888888"/>
              </a:buClr>
              <a:buSzPts val="5120"/>
              <a:buNone/>
              <a:defRPr sz="4895">
                <a:solidFill>
                  <a:srgbClr val="888888"/>
                </a:solidFill>
              </a:defRPr>
            </a:lvl7pPr>
            <a:lvl8pPr marL="3497421" lvl="7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rgbClr val="888888"/>
              </a:buClr>
              <a:buSzPts val="5120"/>
              <a:buNone/>
              <a:defRPr sz="4895">
                <a:solidFill>
                  <a:srgbClr val="888888"/>
                </a:solidFill>
              </a:defRPr>
            </a:lvl8pPr>
            <a:lvl9pPr marL="3934597" lvl="8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rgbClr val="888888"/>
              </a:buClr>
              <a:buSzPts val="5120"/>
              <a:buNone/>
              <a:defRPr sz="4895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2252226" y="20353565"/>
            <a:ext cx="7370981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10851632" y="20353565"/>
            <a:ext cx="11056323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23136502" y="20353565"/>
            <a:ext cx="7370981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2252227" y="1169162"/>
            <a:ext cx="28255078" cy="4244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2252226" y="5845803"/>
            <a:ext cx="13922732" cy="13933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37178" lvl="0" indent="-327883" algn="l">
              <a:lnSpc>
                <a:spcPct val="90000"/>
              </a:lnSpc>
              <a:spcBef>
                <a:spcPts val="30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874355" lvl="1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11533" lvl="2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748710" lvl="3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185888" lvl="4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623066" lvl="5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060243" lvl="6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497421" lvl="7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934597" lvl="8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16584573" y="5845803"/>
            <a:ext cx="13922732" cy="13933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37178" lvl="0" indent="-327883" algn="l">
              <a:lnSpc>
                <a:spcPct val="90000"/>
              </a:lnSpc>
              <a:spcBef>
                <a:spcPts val="30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874355" lvl="1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11533" lvl="2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748710" lvl="3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185888" lvl="4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623066" lvl="5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060243" lvl="6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497421" lvl="7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934597" lvl="8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2252226" y="20353565"/>
            <a:ext cx="7370981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10851632" y="20353565"/>
            <a:ext cx="11056323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23136502" y="20353565"/>
            <a:ext cx="7370981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2256494" y="1169162"/>
            <a:ext cx="28255078" cy="4244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2256495" y="5383224"/>
            <a:ext cx="13858841" cy="2638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37178" lvl="0" indent="-218588" algn="l">
              <a:lnSpc>
                <a:spcPct val="90000"/>
              </a:lnSpc>
              <a:spcBef>
                <a:spcPts val="306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sz="7344" b="1"/>
            </a:lvl1pPr>
            <a:lvl2pPr marL="874355" lvl="1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6400"/>
              <a:buNone/>
              <a:defRPr sz="6120" b="1"/>
            </a:lvl2pPr>
            <a:lvl3pPr marL="1311533" lvl="2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5760"/>
              <a:buNone/>
              <a:defRPr sz="5507" b="1"/>
            </a:lvl3pPr>
            <a:lvl4pPr marL="1748710" lvl="3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5120"/>
              <a:buNone/>
              <a:defRPr sz="4895" b="1"/>
            </a:lvl4pPr>
            <a:lvl5pPr marL="2185888" lvl="4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5120"/>
              <a:buNone/>
              <a:defRPr sz="4895" b="1"/>
            </a:lvl5pPr>
            <a:lvl6pPr marL="2623066" lvl="5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5120"/>
              <a:buNone/>
              <a:defRPr sz="4895" b="1"/>
            </a:lvl6pPr>
            <a:lvl7pPr marL="3060243" lvl="6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5120"/>
              <a:buNone/>
              <a:defRPr sz="4895" b="1"/>
            </a:lvl7pPr>
            <a:lvl8pPr marL="3497421" lvl="7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5120"/>
              <a:buNone/>
              <a:defRPr sz="4895" b="1"/>
            </a:lvl8pPr>
            <a:lvl9pPr marL="3934597" lvl="8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5120"/>
              <a:buNone/>
              <a:defRPr sz="4895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2256495" y="8021460"/>
            <a:ext cx="13858841" cy="11798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37178" lvl="0" indent="-327883" algn="l">
              <a:lnSpc>
                <a:spcPct val="90000"/>
              </a:lnSpc>
              <a:spcBef>
                <a:spcPts val="30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874355" lvl="1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11533" lvl="2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748710" lvl="3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185888" lvl="4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623066" lvl="5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060243" lvl="6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497421" lvl="7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934597" lvl="8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16584574" y="5383224"/>
            <a:ext cx="13927210" cy="2638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37178" lvl="0" indent="-218588" algn="l">
              <a:lnSpc>
                <a:spcPct val="90000"/>
              </a:lnSpc>
              <a:spcBef>
                <a:spcPts val="3060"/>
              </a:spcBef>
              <a:spcAft>
                <a:spcPts val="0"/>
              </a:spcAft>
              <a:buClr>
                <a:schemeClr val="dk1"/>
              </a:buClr>
              <a:buSzPts val="7680"/>
              <a:buNone/>
              <a:defRPr sz="7344" b="1"/>
            </a:lvl1pPr>
            <a:lvl2pPr marL="874355" lvl="1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6400"/>
              <a:buNone/>
              <a:defRPr sz="6120" b="1"/>
            </a:lvl2pPr>
            <a:lvl3pPr marL="1311533" lvl="2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5760"/>
              <a:buNone/>
              <a:defRPr sz="5507" b="1"/>
            </a:lvl3pPr>
            <a:lvl4pPr marL="1748710" lvl="3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5120"/>
              <a:buNone/>
              <a:defRPr sz="4895" b="1"/>
            </a:lvl4pPr>
            <a:lvl5pPr marL="2185888" lvl="4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5120"/>
              <a:buNone/>
              <a:defRPr sz="4895" b="1"/>
            </a:lvl5pPr>
            <a:lvl6pPr marL="2623066" lvl="5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5120"/>
              <a:buNone/>
              <a:defRPr sz="4895" b="1"/>
            </a:lvl6pPr>
            <a:lvl7pPr marL="3060243" lvl="6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5120"/>
              <a:buNone/>
              <a:defRPr sz="4895" b="1"/>
            </a:lvl7pPr>
            <a:lvl8pPr marL="3497421" lvl="7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5120"/>
              <a:buNone/>
              <a:defRPr sz="4895" b="1"/>
            </a:lvl8pPr>
            <a:lvl9pPr marL="3934597" lvl="8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5120"/>
              <a:buNone/>
              <a:defRPr sz="4895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16584574" y="8021460"/>
            <a:ext cx="13927210" cy="11798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37178" lvl="0" indent="-327883" algn="l">
              <a:lnSpc>
                <a:spcPct val="90000"/>
              </a:lnSpc>
              <a:spcBef>
                <a:spcPts val="30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874355" lvl="1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11533" lvl="2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748710" lvl="3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185888" lvl="4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623066" lvl="5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060243" lvl="6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497421" lvl="7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934597" lvl="8" indent="-327883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2252226" y="20353565"/>
            <a:ext cx="7370981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10851632" y="20353565"/>
            <a:ext cx="11056323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23136502" y="20353565"/>
            <a:ext cx="7370981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2252227" y="1169162"/>
            <a:ext cx="28255078" cy="4244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2252226" y="20353565"/>
            <a:ext cx="7370981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10851632" y="20353565"/>
            <a:ext cx="11056323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23136502" y="20353565"/>
            <a:ext cx="7370981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2252226" y="20353565"/>
            <a:ext cx="7370981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10851632" y="20353565"/>
            <a:ext cx="11056323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23136502" y="20353565"/>
            <a:ext cx="7370981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2256494" y="1463992"/>
            <a:ext cx="10565799" cy="5124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240"/>
              <a:buFont typeface="Calibri"/>
              <a:buNone/>
              <a:defRPr sz="9792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13927120" y="3161819"/>
            <a:ext cx="16584632" cy="15605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37178" lvl="0" indent="-840351" algn="l">
              <a:lnSpc>
                <a:spcPct val="90000"/>
              </a:lnSpc>
              <a:spcBef>
                <a:spcPts val="3060"/>
              </a:spcBef>
              <a:spcAft>
                <a:spcPts val="0"/>
              </a:spcAft>
              <a:buClr>
                <a:schemeClr val="dk1"/>
              </a:buClr>
              <a:buSzPts val="10240"/>
              <a:buChar char="•"/>
              <a:defRPr sz="9792"/>
            </a:lvl1pPr>
            <a:lvl2pPr marL="874355" lvl="1" indent="-762632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8960"/>
              <a:buChar char="•"/>
              <a:defRPr sz="8568"/>
            </a:lvl2pPr>
            <a:lvl3pPr marL="1311533" lvl="2" indent="-684911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7680"/>
              <a:buChar char="•"/>
              <a:defRPr sz="7344"/>
            </a:lvl3pPr>
            <a:lvl4pPr marL="1748710" lvl="3" indent="-607192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6400"/>
              <a:buChar char="•"/>
              <a:defRPr sz="6120"/>
            </a:lvl4pPr>
            <a:lvl5pPr marL="2185888" lvl="4" indent="-607192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6400"/>
              <a:buChar char="•"/>
              <a:defRPr sz="6120"/>
            </a:lvl5pPr>
            <a:lvl6pPr marL="2623066" lvl="5" indent="-607192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6400"/>
              <a:buChar char="•"/>
              <a:defRPr sz="6120"/>
            </a:lvl6pPr>
            <a:lvl7pPr marL="3060243" lvl="6" indent="-607192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6400"/>
              <a:buChar char="•"/>
              <a:defRPr sz="6120"/>
            </a:lvl7pPr>
            <a:lvl8pPr marL="3497421" lvl="7" indent="-607192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6400"/>
              <a:buChar char="•"/>
              <a:defRPr sz="6120"/>
            </a:lvl8pPr>
            <a:lvl9pPr marL="3934597" lvl="8" indent="-607192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6400"/>
              <a:buChar char="•"/>
              <a:defRPr sz="612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2256494" y="6587966"/>
            <a:ext cx="10565799" cy="122050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37178" lvl="0" indent="-218588" algn="l">
              <a:lnSpc>
                <a:spcPct val="90000"/>
              </a:lnSpc>
              <a:spcBef>
                <a:spcPts val="3060"/>
              </a:spcBef>
              <a:spcAft>
                <a:spcPts val="0"/>
              </a:spcAft>
              <a:buClr>
                <a:schemeClr val="dk1"/>
              </a:buClr>
              <a:buSzPts val="5120"/>
              <a:buNone/>
              <a:defRPr sz="4895"/>
            </a:lvl1pPr>
            <a:lvl2pPr marL="874355" lvl="1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4480"/>
              <a:buNone/>
              <a:defRPr sz="4283"/>
            </a:lvl2pPr>
            <a:lvl3pPr marL="1311533" lvl="2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3840"/>
              <a:buNone/>
              <a:defRPr sz="3672"/>
            </a:lvl3pPr>
            <a:lvl4pPr marL="1748710" lvl="3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060"/>
            </a:lvl4pPr>
            <a:lvl5pPr marL="2185888" lvl="4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060"/>
            </a:lvl5pPr>
            <a:lvl6pPr marL="2623066" lvl="5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060"/>
            </a:lvl6pPr>
            <a:lvl7pPr marL="3060243" lvl="6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060"/>
            </a:lvl7pPr>
            <a:lvl8pPr marL="3497421" lvl="7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060"/>
            </a:lvl8pPr>
            <a:lvl9pPr marL="3934597" lvl="8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06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2252226" y="20353565"/>
            <a:ext cx="7370981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10851632" y="20353565"/>
            <a:ext cx="11056323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23136502" y="20353565"/>
            <a:ext cx="7370981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2256494" y="1463992"/>
            <a:ext cx="10565799" cy="5124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240"/>
              <a:buFont typeface="Calibri"/>
              <a:buNone/>
              <a:defRPr sz="9792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3927120" y="3161819"/>
            <a:ext cx="16584632" cy="15605654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2256494" y="6587966"/>
            <a:ext cx="10565799" cy="122050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37178" lvl="0" indent="-218588" algn="l">
              <a:lnSpc>
                <a:spcPct val="90000"/>
              </a:lnSpc>
              <a:spcBef>
                <a:spcPts val="3060"/>
              </a:spcBef>
              <a:spcAft>
                <a:spcPts val="0"/>
              </a:spcAft>
              <a:buClr>
                <a:schemeClr val="dk1"/>
              </a:buClr>
              <a:buSzPts val="5120"/>
              <a:buNone/>
              <a:defRPr sz="4895"/>
            </a:lvl1pPr>
            <a:lvl2pPr marL="874355" lvl="1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4480"/>
              <a:buNone/>
              <a:defRPr sz="4283"/>
            </a:lvl2pPr>
            <a:lvl3pPr marL="1311533" lvl="2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3840"/>
              <a:buNone/>
              <a:defRPr sz="3672"/>
            </a:lvl3pPr>
            <a:lvl4pPr marL="1748710" lvl="3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060"/>
            </a:lvl4pPr>
            <a:lvl5pPr marL="2185888" lvl="4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060"/>
            </a:lvl5pPr>
            <a:lvl6pPr marL="2623066" lvl="5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060"/>
            </a:lvl6pPr>
            <a:lvl7pPr marL="3060243" lvl="6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060"/>
            </a:lvl7pPr>
            <a:lvl8pPr marL="3497421" lvl="7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060"/>
            </a:lvl8pPr>
            <a:lvl9pPr marL="3934597" lvl="8" indent="-218588" algn="l">
              <a:lnSpc>
                <a:spcPct val="90000"/>
              </a:lnSpc>
              <a:spcBef>
                <a:spcPts val="153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06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2252226" y="20353565"/>
            <a:ext cx="7370981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10851632" y="20353565"/>
            <a:ext cx="11056323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23136502" y="20353565"/>
            <a:ext cx="7370981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2252227" y="1169162"/>
            <a:ext cx="28255078" cy="4244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80"/>
              <a:buFont typeface="Calibri"/>
              <a:buNone/>
              <a:defRPr sz="140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2252227" y="5845803"/>
            <a:ext cx="28255078" cy="13933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797560" algn="l" rtl="0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chemeClr val="dk1"/>
              </a:buClr>
              <a:buSzPts val="8960"/>
              <a:buFont typeface="Arial"/>
              <a:buChar char="•"/>
              <a:defRPr sz="89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71628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7680"/>
              <a:buFont typeface="Arial"/>
              <a:buChar char="•"/>
              <a:defRPr sz="76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6350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Char char="•"/>
              <a:defRPr sz="6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59436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5760"/>
              <a:buFont typeface="Arial"/>
              <a:buChar char="•"/>
              <a:defRPr sz="57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59436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5760"/>
              <a:buFont typeface="Arial"/>
              <a:buChar char="•"/>
              <a:defRPr sz="57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59436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5760"/>
              <a:buFont typeface="Arial"/>
              <a:buChar char="•"/>
              <a:defRPr sz="57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9436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5760"/>
              <a:buFont typeface="Arial"/>
              <a:buChar char="•"/>
              <a:defRPr sz="57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9436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5760"/>
              <a:buFont typeface="Arial"/>
              <a:buChar char="•"/>
              <a:defRPr sz="57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94359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5760"/>
              <a:buFont typeface="Arial"/>
              <a:buChar char="•"/>
              <a:defRPr sz="57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2252226" y="20353565"/>
            <a:ext cx="7370981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10851632" y="20353565"/>
            <a:ext cx="11056323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7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23136502" y="20353565"/>
            <a:ext cx="7370981" cy="1169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840"/>
              <a:buFont typeface="Arial"/>
              <a:buNone/>
              <a:defRPr sz="367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3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3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3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3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3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3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3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3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3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3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3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3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3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3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3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3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3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3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3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3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3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3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3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3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3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3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3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ctrTitle"/>
          </p:nvPr>
        </p:nvSpPr>
        <p:spPr>
          <a:xfrm>
            <a:off x="641852" y="491227"/>
            <a:ext cx="31475946" cy="1311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7419" tIns="43697" rIns="87419" bIns="43697" anchor="b" anchorCtr="0">
            <a:noAutofit/>
          </a:bodyPr>
          <a:lstStyle/>
          <a:p>
            <a:pPr>
              <a:buClr>
                <a:schemeClr val="lt1"/>
              </a:buClr>
              <a:buSzPts val="6000"/>
            </a:pPr>
            <a:r>
              <a:rPr lang="en-US" sz="5737" dirty="0">
                <a:solidFill>
                  <a:srgbClr val="0070C0"/>
                </a:solidFill>
                <a:latin typeface="Impact"/>
                <a:ea typeface="Impact"/>
                <a:cs typeface="Impact"/>
                <a:sym typeface="Impact"/>
              </a:rPr>
              <a:t>Project Title: an Exciting Project with Even More Exciting Results</a:t>
            </a:r>
            <a:endParaRPr dirty="0">
              <a:solidFill>
                <a:srgbClr val="0070C0"/>
              </a:solidFill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641852" y="1934837"/>
            <a:ext cx="31475946" cy="6643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02304" tIns="101164" rIns="202304" bIns="101164" anchor="ctr" anchorCtr="0">
            <a:noAutofit/>
          </a:bodyPr>
          <a:lstStyle/>
          <a:p>
            <a:pPr algn="ctr">
              <a:buSzPts val="4000"/>
            </a:pPr>
            <a:r>
              <a:rPr lang="en-US" sz="3825" b="1" dirty="0">
                <a:solidFill>
                  <a:srgbClr val="0070C0"/>
                </a:solidFill>
                <a:latin typeface="Trebuchet MS"/>
                <a:ea typeface="Trebuchet MS"/>
                <a:cs typeface="Trebuchet MS"/>
                <a:sym typeface="Trebuchet MS"/>
              </a:rPr>
              <a:t>Author Author, Author Author, Author Author, Author Author, and Author Author</a:t>
            </a:r>
            <a:endParaRPr sz="1339" dirty="0">
              <a:solidFill>
                <a:srgbClr val="0070C0"/>
              </a:solidFill>
            </a:endParaRPr>
          </a:p>
        </p:txBody>
      </p:sp>
      <p:grpSp>
        <p:nvGrpSpPr>
          <p:cNvPr id="87" name="Google Shape;87;p1"/>
          <p:cNvGrpSpPr/>
          <p:nvPr/>
        </p:nvGrpSpPr>
        <p:grpSpPr>
          <a:xfrm>
            <a:off x="969727" y="3329541"/>
            <a:ext cx="9836233" cy="6489051"/>
            <a:chOff x="457200" y="2971800"/>
            <a:chExt cx="13716000" cy="6786425"/>
          </a:xfrm>
        </p:grpSpPr>
        <p:sp>
          <p:nvSpPr>
            <p:cNvPr id="88" name="Google Shape;88;p1"/>
            <p:cNvSpPr txBox="1"/>
            <p:nvPr/>
          </p:nvSpPr>
          <p:spPr>
            <a:xfrm>
              <a:off x="457200" y="3657600"/>
              <a:ext cx="13716000" cy="61006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7419" tIns="43697" rIns="87419" bIns="43697" anchor="t" anchorCtr="0">
              <a:spAutoFit/>
            </a:bodyPr>
            <a:lstStyle/>
            <a:p>
              <a:pPr>
                <a:buSzPts val="3200"/>
              </a:pPr>
              <a:r>
                <a:rPr lang="en-US" sz="3060" dirty="0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Some text and visuals here …</a:t>
              </a:r>
              <a:endParaRPr sz="1339" dirty="0"/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  <p:sp>
          <p:nvSpPr>
            <p:cNvPr id="89" name="Google Shape;89;p1"/>
            <p:cNvSpPr txBox="1"/>
            <p:nvPr/>
          </p:nvSpPr>
          <p:spPr>
            <a:xfrm>
              <a:off x="457200" y="2971800"/>
              <a:ext cx="13716000" cy="7181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7419" tIns="43697" rIns="87419" bIns="43697" anchor="t" anchorCtr="0">
              <a:spAutoFit/>
            </a:bodyPr>
            <a:lstStyle/>
            <a:p>
              <a:pPr algn="ctr">
                <a:buSzPts val="4000"/>
              </a:pPr>
              <a:r>
                <a:rPr lang="en-US" sz="3825" b="1" dirty="0">
                  <a:solidFill>
                    <a:srgbClr val="CD3E3D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SECTION TITLE</a:t>
              </a:r>
              <a:endParaRPr sz="1339" dirty="0"/>
            </a:p>
          </p:txBody>
        </p:sp>
      </p:grpSp>
      <p:sp>
        <p:nvSpPr>
          <p:cNvPr id="91" name="Google Shape;91;p1"/>
          <p:cNvSpPr txBox="1"/>
          <p:nvPr/>
        </p:nvSpPr>
        <p:spPr>
          <a:xfrm>
            <a:off x="11133834" y="3985290"/>
            <a:ext cx="9836233" cy="17532931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txBody>
          <a:bodyPr spcFirstLastPara="1" wrap="square" lIns="87419" tIns="43697" rIns="87419" bIns="43697" anchor="t" anchorCtr="0">
            <a:spAutoFit/>
          </a:bodyPr>
          <a:lstStyle/>
          <a:p>
            <a:pPr>
              <a:buSzPts val="1400"/>
            </a:pPr>
            <a:endParaRPr sz="1339"/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  <a:p>
            <a:pPr>
              <a:buSzPts val="3200"/>
            </a:pPr>
            <a:endParaRPr sz="306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11133834" y="3329540"/>
            <a:ext cx="9836233" cy="686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7419" tIns="43697" rIns="87419" bIns="43697" anchor="t" anchorCtr="0">
            <a:spAutoFit/>
          </a:bodyPr>
          <a:lstStyle/>
          <a:p>
            <a:pPr algn="ctr">
              <a:buSzPts val="4000"/>
            </a:pPr>
            <a:r>
              <a:rPr lang="en-US" sz="3825" b="1" dirty="0">
                <a:solidFill>
                  <a:srgbClr val="CD3E3D"/>
                </a:solidFill>
                <a:latin typeface="Trebuchet MS"/>
                <a:ea typeface="Trebuchet MS"/>
                <a:cs typeface="Trebuchet MS"/>
                <a:sym typeface="Trebuchet MS"/>
              </a:rPr>
              <a:t>CALLOUT TITLE / SECTION TITLE</a:t>
            </a:r>
            <a:endParaRPr sz="1339" dirty="0"/>
          </a:p>
        </p:txBody>
      </p:sp>
      <p:grpSp>
        <p:nvGrpSpPr>
          <p:cNvPr id="93" name="Google Shape;93;p1"/>
          <p:cNvGrpSpPr/>
          <p:nvPr/>
        </p:nvGrpSpPr>
        <p:grpSpPr>
          <a:xfrm>
            <a:off x="969727" y="10105613"/>
            <a:ext cx="9836233" cy="6489051"/>
            <a:chOff x="457200" y="2971800"/>
            <a:chExt cx="13716000" cy="6786425"/>
          </a:xfrm>
        </p:grpSpPr>
        <p:sp>
          <p:nvSpPr>
            <p:cNvPr id="94" name="Google Shape;94;p1"/>
            <p:cNvSpPr txBox="1"/>
            <p:nvPr/>
          </p:nvSpPr>
          <p:spPr>
            <a:xfrm>
              <a:off x="457200" y="3657600"/>
              <a:ext cx="13716000" cy="61006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7419" tIns="43697" rIns="87419" bIns="43697" anchor="t" anchorCtr="0">
              <a:spAutoFit/>
            </a:bodyPr>
            <a:lstStyle/>
            <a:p>
              <a:pPr>
                <a:buSzPts val="3200"/>
              </a:pPr>
              <a:r>
                <a:rPr lang="en-US" sz="3060" dirty="0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Some text and visuals here …</a:t>
              </a:r>
              <a:endParaRPr sz="1339" dirty="0"/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  <p:sp>
          <p:nvSpPr>
            <p:cNvPr id="95" name="Google Shape;95;p1"/>
            <p:cNvSpPr txBox="1"/>
            <p:nvPr/>
          </p:nvSpPr>
          <p:spPr>
            <a:xfrm>
              <a:off x="457200" y="2971800"/>
              <a:ext cx="13716000" cy="7181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7419" tIns="43697" rIns="87419" bIns="43697" anchor="t" anchorCtr="0">
              <a:spAutoFit/>
            </a:bodyPr>
            <a:lstStyle/>
            <a:p>
              <a:pPr algn="ctr">
                <a:buSzPts val="4000"/>
              </a:pPr>
              <a:r>
                <a:rPr lang="en-US" sz="3825" b="1">
                  <a:solidFill>
                    <a:srgbClr val="CD3E3D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SECTION TITLE</a:t>
              </a:r>
              <a:endParaRPr sz="1339"/>
            </a:p>
          </p:txBody>
        </p:sp>
      </p:grpSp>
      <p:grpSp>
        <p:nvGrpSpPr>
          <p:cNvPr id="96" name="Google Shape;96;p1"/>
          <p:cNvGrpSpPr/>
          <p:nvPr/>
        </p:nvGrpSpPr>
        <p:grpSpPr>
          <a:xfrm>
            <a:off x="21953690" y="3329541"/>
            <a:ext cx="9836233" cy="6489051"/>
            <a:chOff x="457200" y="2971800"/>
            <a:chExt cx="13716000" cy="6786425"/>
          </a:xfrm>
        </p:grpSpPr>
        <p:sp>
          <p:nvSpPr>
            <p:cNvPr id="97" name="Google Shape;97;p1"/>
            <p:cNvSpPr txBox="1"/>
            <p:nvPr/>
          </p:nvSpPr>
          <p:spPr>
            <a:xfrm>
              <a:off x="457200" y="3657600"/>
              <a:ext cx="13716000" cy="61006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7419" tIns="43697" rIns="87419" bIns="43697" anchor="t" anchorCtr="0">
              <a:spAutoFit/>
            </a:bodyPr>
            <a:lstStyle/>
            <a:p>
              <a:pPr>
                <a:buSzPts val="3200"/>
              </a:pPr>
              <a:r>
                <a:rPr lang="en-US" sz="3060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Some text and visuals here …</a:t>
              </a:r>
              <a:endParaRPr sz="1339"/>
            </a:p>
            <a:p>
              <a:pPr>
                <a:buSzPts val="3200"/>
              </a:pPr>
              <a:endParaRPr sz="306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  <p:sp>
          <p:nvSpPr>
            <p:cNvPr id="98" name="Google Shape;98;p1"/>
            <p:cNvSpPr txBox="1"/>
            <p:nvPr/>
          </p:nvSpPr>
          <p:spPr>
            <a:xfrm>
              <a:off x="457200" y="2971800"/>
              <a:ext cx="13716000" cy="7181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7419" tIns="43697" rIns="87419" bIns="43697" anchor="t" anchorCtr="0">
              <a:spAutoFit/>
            </a:bodyPr>
            <a:lstStyle/>
            <a:p>
              <a:pPr algn="ctr">
                <a:buSzPts val="4000"/>
              </a:pPr>
              <a:r>
                <a:rPr lang="en-US" sz="3825" b="1" dirty="0">
                  <a:solidFill>
                    <a:srgbClr val="CD3E3D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SECTION TITLE</a:t>
              </a:r>
              <a:endParaRPr sz="1339" dirty="0"/>
            </a:p>
          </p:txBody>
        </p:sp>
      </p:grpSp>
      <p:grpSp>
        <p:nvGrpSpPr>
          <p:cNvPr id="99" name="Google Shape;99;p1"/>
          <p:cNvGrpSpPr/>
          <p:nvPr/>
        </p:nvGrpSpPr>
        <p:grpSpPr>
          <a:xfrm>
            <a:off x="21953690" y="10105613"/>
            <a:ext cx="9836233" cy="6489051"/>
            <a:chOff x="457200" y="2971800"/>
            <a:chExt cx="13716000" cy="6786425"/>
          </a:xfrm>
        </p:grpSpPr>
        <p:sp>
          <p:nvSpPr>
            <p:cNvPr id="100" name="Google Shape;100;p1"/>
            <p:cNvSpPr txBox="1"/>
            <p:nvPr/>
          </p:nvSpPr>
          <p:spPr>
            <a:xfrm>
              <a:off x="457200" y="3657600"/>
              <a:ext cx="13716000" cy="61006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7419" tIns="43697" rIns="87419" bIns="43697" anchor="t" anchorCtr="0">
              <a:spAutoFit/>
            </a:bodyPr>
            <a:lstStyle/>
            <a:p>
              <a:pPr>
                <a:buSzPts val="3200"/>
              </a:pPr>
              <a:r>
                <a:rPr lang="en-US" sz="3060" dirty="0">
                  <a:solidFill>
                    <a:schemeClr val="dk1"/>
                  </a:solidFill>
                  <a:latin typeface="Times"/>
                  <a:ea typeface="Times"/>
                  <a:cs typeface="Times"/>
                  <a:sym typeface="Times"/>
                </a:rPr>
                <a:t>Some text and visuals here …</a:t>
              </a:r>
              <a:endParaRPr sz="1339" dirty="0"/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  <a:p>
              <a:pPr>
                <a:buSzPts val="3200"/>
              </a:pPr>
              <a:endParaRPr sz="3060" dirty="0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endParaRPr>
            </a:p>
          </p:txBody>
        </p:sp>
        <p:sp>
          <p:nvSpPr>
            <p:cNvPr id="101" name="Google Shape;101;p1"/>
            <p:cNvSpPr txBox="1"/>
            <p:nvPr/>
          </p:nvSpPr>
          <p:spPr>
            <a:xfrm>
              <a:off x="457200" y="2971800"/>
              <a:ext cx="13716000" cy="7181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7419" tIns="43697" rIns="87419" bIns="43697" anchor="t" anchorCtr="0">
              <a:spAutoFit/>
            </a:bodyPr>
            <a:lstStyle/>
            <a:p>
              <a:pPr algn="ctr">
                <a:buSzPts val="4000"/>
              </a:pPr>
              <a:r>
                <a:rPr lang="en-US" sz="3825" b="1" dirty="0">
                  <a:solidFill>
                    <a:srgbClr val="CD3E3D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SECTION TITLE</a:t>
              </a:r>
              <a:endParaRPr sz="1339" dirty="0"/>
            </a:p>
          </p:txBody>
        </p:sp>
      </p:grpSp>
      <p:sp>
        <p:nvSpPr>
          <p:cNvPr id="103" name="Google Shape;103;p1"/>
          <p:cNvSpPr txBox="1"/>
          <p:nvPr/>
        </p:nvSpPr>
        <p:spPr>
          <a:xfrm>
            <a:off x="22219112" y="19891689"/>
            <a:ext cx="9304406" cy="1265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7419" tIns="43697" rIns="87419" bIns="43697" anchor="t" anchorCtr="0">
            <a:spAutoFit/>
          </a:bodyPr>
          <a:lstStyle/>
          <a:p>
            <a:pPr algn="ctr">
              <a:buSzPts val="4400"/>
            </a:pPr>
            <a:r>
              <a:rPr lang="en-US" sz="3825" dirty="0">
                <a:solidFill>
                  <a:srgbClr val="CD3E3D"/>
                </a:solidFill>
                <a:latin typeface="Times"/>
                <a:ea typeface="Times"/>
                <a:cs typeface="Times"/>
                <a:sym typeface="Times"/>
              </a:rPr>
              <a:t>[Footer: links, additional logos (e.g., funding),</a:t>
            </a:r>
            <a:br>
              <a:rPr lang="en-US" sz="3825" dirty="0">
                <a:solidFill>
                  <a:srgbClr val="CD3E3D"/>
                </a:solidFill>
                <a:latin typeface="Times"/>
                <a:ea typeface="Times"/>
                <a:cs typeface="Times"/>
                <a:sym typeface="Times"/>
              </a:rPr>
            </a:br>
            <a:r>
              <a:rPr lang="en-US" sz="3825" dirty="0">
                <a:solidFill>
                  <a:srgbClr val="CD3E3D"/>
                </a:solidFill>
                <a:latin typeface="Times"/>
                <a:ea typeface="Times"/>
                <a:cs typeface="Times"/>
                <a:sym typeface="Times"/>
              </a:rPr>
              <a:t>QR codes etc., remove box if not needed]</a:t>
            </a:r>
            <a:endParaRPr sz="1148" dirty="0">
              <a:solidFill>
                <a:srgbClr val="CD3E3D"/>
              </a:solidFill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F8C4B149-42D8-E246-974C-EA8699E2F32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9728" y="803740"/>
            <a:ext cx="4525942" cy="154901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7F580A6-D882-9217-DC83-6E2840DFFF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48974" y="768868"/>
            <a:ext cx="5871684" cy="10322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88</Words>
  <Application>Microsoft Office PowerPoint</Application>
  <PresentationFormat>Custom</PresentationFormat>
  <Paragraphs>83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Impact</vt:lpstr>
      <vt:lpstr>Times</vt:lpstr>
      <vt:lpstr>Trebuchet MS</vt:lpstr>
      <vt:lpstr>Office Theme</vt:lpstr>
      <vt:lpstr>Project Title: an Exciting Project with Even More Exciting 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Greg Mori</dc:creator>
  <cp:lastModifiedBy>Lydia Bouzar-Benlabiod</cp:lastModifiedBy>
  <cp:revision>7</cp:revision>
  <dcterms:created xsi:type="dcterms:W3CDTF">2018-11-28T01:52:15Z</dcterms:created>
  <dcterms:modified xsi:type="dcterms:W3CDTF">2026-04-17T16:34:11Z</dcterms:modified>
</cp:coreProperties>
</file>